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5F4C20-DAB6-579C-6915-A4D8186EF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2018DE9-80EB-5000-8C1C-540751EF3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E8216-25F4-FC16-5F03-89B5C7A7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F61CBF-F152-DE94-A059-ED9FC935C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5C6F55-D26B-2E56-766F-44DAB2D3D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61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08731A-02B7-B43D-3017-ACA1C1837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08C9B21-7B0D-622F-19FE-F001971EA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F80AEA-BF0F-1699-4D63-AAA2B653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A2FD4E-195F-E24A-8B69-711B4BDE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A54FB3-A9FD-E5CA-C18D-A5EE09EF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089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61E97A-66B8-A00D-233A-66691823C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CE85858-6619-DC67-A5B4-A68147801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8B4BF1-8345-088F-3141-0CC8CFBA0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A69432-13C2-FB47-09F9-BE54209B9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E64E-8275-B4AE-7669-6047AA55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008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50E4A7-8C16-5F9C-DA55-84CB7843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4F5F48-3A54-2760-E9D7-7D18335D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BE4B62-930F-2309-EB88-4833EE78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DBBCB4-79F9-E0D9-674B-04696B1E2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14262E-5491-8682-9264-CE371854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310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7B87E-92B7-6097-D7B6-DED50AA28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16DF98C-944E-E106-2BCA-B1F99FC1E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EDC30D-53D3-61AE-FA4A-A01623895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82372-DA0C-EB82-2288-1950F2969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D7060D-2EF9-004B-A686-34E05AC5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37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8E9C5-EBE9-CC15-560C-C1666599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A4CBC5D-DD2A-413A-AA4D-985D984BF2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A47828D-A196-58DC-4CED-5043CBE43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77FAFB-34C5-A357-FD4D-D474242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C51279-4FAD-A2A2-E62A-F7A48B06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0A26AB5-D163-D51A-F6DC-5C7B66D73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984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02F8DC-1C49-1994-73A6-93562141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23C9FA-D36A-6B27-7043-E7BA461BF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D9488D6-9874-F39B-DF39-60C25DE3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32508D2-8D57-3869-16BE-FDE25D983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683A3B3-C735-4D51-1643-05C0BF6B8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F5FC26D-46D9-06ED-8136-4301DDA0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6AA8FE4-D9BB-97B9-B6F1-6370EAF1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C740BD0-9F02-3104-34A2-1630F019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15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488B57-03B0-609D-A37F-57B3D2A7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9E4427A-7C41-0DB6-77DA-188FBD17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9DFBDC8-4F44-9EC9-89DD-155B05220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3CEC1B9-EF33-1026-A055-1CB07E4B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848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2293312-77C1-CDFD-32E9-62B00231F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045F23-98E1-9CD8-BA36-1837BB67C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17433FE-45A6-A7EB-20E0-721FC38F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61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236B47-C398-2BA6-438C-8340296F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CB41E4-4F36-E2D7-6365-9442F605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5E7365-312E-6054-7A9F-5500BF0BF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C0ACAFC-0040-12FC-C6C2-C84C4511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534D768-BEB2-20C3-1D4E-F6FC533C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7395EDE-730E-BF7D-195A-32EA3F897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80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728B13-D289-E423-2FC9-56BD31636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20F1535-4966-963B-9663-18D1F734F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B283DF6-BFF1-334B-4448-AF1DEB225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8629F4D-FF81-D024-00B3-2254D4CA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1C40813-4047-3590-967E-9345C851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056787C-9C2B-C7D2-5482-19361321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291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A3D1A5C-7B55-7B23-E73E-04E5E24B9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DD224-E4DE-9ADA-89C3-B227F672B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217069-EAD6-A276-31ED-C61212C76B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DEB04-CE87-441F-AFB9-19292E718BE6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7B92A-E8EC-57CD-F1C0-66F81E5B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FB01C9-E31D-7EF6-7659-2EB8BCBA4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4DD0-F3D1-49E5-88DC-9985DECDA4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83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692A152-51CF-5F71-3217-FD4301EF6605}"/>
              </a:ext>
            </a:extLst>
          </p:cNvPr>
          <p:cNvSpPr txBox="1"/>
          <p:nvPr/>
        </p:nvSpPr>
        <p:spPr>
          <a:xfrm>
            <a:off x="0" y="1728534"/>
            <a:ext cx="12192000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佐賀大生</a:t>
            </a:r>
            <a:r>
              <a:rPr kumimoji="1"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と</a:t>
            </a:r>
            <a:r>
              <a:rPr lang="ja-JP" altLang="en-US" sz="10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企業</a:t>
            </a:r>
            <a:r>
              <a:rPr lang="ja-JP" altLang="en-US" sz="8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を</a:t>
            </a:r>
            <a:r>
              <a:rPr lang="ja-JP" altLang="en-US" sz="90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つなぐ</a:t>
            </a:r>
            <a:endParaRPr lang="en-US" altLang="ja-JP" sz="9000" b="1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  <a:p>
            <a:pPr algn="ctr"/>
            <a:r>
              <a:rPr kumimoji="1" lang="ja-JP" altLang="en-US" sz="11500" b="1">
                <a:solidFill>
                  <a:schemeClr val="accent1">
                    <a:lumMod val="60000"/>
                    <a:lumOff val="40000"/>
                  </a:schemeClr>
                </a:solidFill>
                <a:latin typeface="コーポレート・ロゴ ver2 Medium" panose="02000600000000000000" pitchFamily="2" charset="-128"/>
                <a:ea typeface="コーポレート・ロゴ ver2 Medium" panose="02000600000000000000" pitchFamily="2" charset="-128"/>
              </a:rPr>
              <a:t>ホームページ</a:t>
            </a:r>
            <a:endParaRPr kumimoji="1" lang="ja-JP" altLang="en-US" sz="11500" b="1" dirty="0">
              <a:solidFill>
                <a:schemeClr val="accent1">
                  <a:lumMod val="60000"/>
                  <a:lumOff val="40000"/>
                </a:schemeClr>
              </a:solidFill>
              <a:latin typeface="コーポレート・ロゴ ver2 Medium" panose="02000600000000000000" pitchFamily="2" charset="-128"/>
              <a:ea typeface="コーポレート・ロゴ ver2 Medium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4371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ロゴ, 会社名&#10;&#10;中程度の精度で自動的に生成された説明">
            <a:extLst>
              <a:ext uri="{FF2B5EF4-FFF2-40B4-BE49-F238E27FC236}">
                <a16:creationId xmlns:a16="http://schemas.microsoft.com/office/drawing/2014/main" id="{F035771C-45C5-BE43-9976-C968F2003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404" y="3532238"/>
            <a:ext cx="2885768" cy="2885768"/>
          </a:xfrm>
          <a:prstGeom prst="rect">
            <a:avLst/>
          </a:prstGeom>
        </p:spPr>
      </p:pic>
      <p:pic>
        <p:nvPicPr>
          <p:cNvPr id="7" name="図 6" descr="ロゴ が含まれている画像&#10;&#10;自動的に生成された説明">
            <a:extLst>
              <a:ext uri="{FF2B5EF4-FFF2-40B4-BE49-F238E27FC236}">
                <a16:creationId xmlns:a16="http://schemas.microsoft.com/office/drawing/2014/main" id="{B24D19AA-2CB2-6CFD-420B-B2109C07B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290" y="717754"/>
            <a:ext cx="3023419" cy="3023419"/>
          </a:xfrm>
          <a:prstGeom prst="rect">
            <a:avLst/>
          </a:prstGeom>
        </p:spPr>
      </p:pic>
      <p:pic>
        <p:nvPicPr>
          <p:cNvPr id="9" name="図 8" descr="屋外 が含まれている画像&#10;&#10;自動的に生成された説明">
            <a:extLst>
              <a:ext uri="{FF2B5EF4-FFF2-40B4-BE49-F238E27FC236}">
                <a16:creationId xmlns:a16="http://schemas.microsoft.com/office/drawing/2014/main" id="{350A8D76-C76D-98EB-8DC8-9F62F8CE3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355" y="855404"/>
            <a:ext cx="2885769" cy="2885769"/>
          </a:xfrm>
          <a:prstGeom prst="rect">
            <a:avLst/>
          </a:prstGeom>
        </p:spPr>
      </p:pic>
      <p:pic>
        <p:nvPicPr>
          <p:cNvPr id="11" name="図 10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9D658255-7438-BE68-F78B-ACE3E0D177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94" y="3601064"/>
            <a:ext cx="2816942" cy="2816942"/>
          </a:xfrm>
          <a:prstGeom prst="rect">
            <a:avLst/>
          </a:prstGeom>
        </p:spPr>
      </p:pic>
      <p:pic>
        <p:nvPicPr>
          <p:cNvPr id="13" name="図 12" descr="ロゴ&#10;&#10;自動的に生成された説明">
            <a:extLst>
              <a:ext uri="{FF2B5EF4-FFF2-40B4-BE49-F238E27FC236}">
                <a16:creationId xmlns:a16="http://schemas.microsoft.com/office/drawing/2014/main" id="{0E96B18D-2271-BF92-D344-B67B9EE1A7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84" y="577644"/>
            <a:ext cx="3023420" cy="302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15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0B0E0B0A-89D2-371A-F0E3-40D134BBC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0" b="27742"/>
          <a:stretch/>
        </p:blipFill>
        <p:spPr>
          <a:xfrm>
            <a:off x="0" y="1661652"/>
            <a:ext cx="12192000" cy="329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4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建物の前に座っている人たち&#10;&#10;低い精度で自動的に生成された説明">
            <a:extLst>
              <a:ext uri="{FF2B5EF4-FFF2-40B4-BE49-F238E27FC236}">
                <a16:creationId xmlns:a16="http://schemas.microsoft.com/office/drawing/2014/main" id="{C2CC10EE-2333-75E5-31D0-745A1A01CE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90"/>
          <a:stretch/>
        </p:blipFill>
        <p:spPr>
          <a:xfrm>
            <a:off x="-17431" y="0"/>
            <a:ext cx="1220943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9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9BACECB3-3647-A120-5799-D3D1630A9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634" b="1"/>
          <a:stretch/>
        </p:blipFill>
        <p:spPr>
          <a:xfrm>
            <a:off x="1903171" y="2871017"/>
            <a:ext cx="8169348" cy="223745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72B2A85-BE2F-61F8-E536-EE704FA01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53" b="47745"/>
          <a:stretch/>
        </p:blipFill>
        <p:spPr>
          <a:xfrm>
            <a:off x="2008114" y="1115355"/>
            <a:ext cx="8169348" cy="1667174"/>
          </a:xfrm>
          <a:prstGeom prst="rect">
            <a:avLst/>
          </a:prstGeom>
        </p:spPr>
      </p:pic>
      <p:pic>
        <p:nvPicPr>
          <p:cNvPr id="3" name="図 2" descr="テキスト&#10;&#10;自動的に生成された説明">
            <a:extLst>
              <a:ext uri="{FF2B5EF4-FFF2-40B4-BE49-F238E27FC236}">
                <a16:creationId xmlns:a16="http://schemas.microsoft.com/office/drawing/2014/main" id="{453C8A52-E5D3-E724-4B0E-81398EC4AB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3" b="7336" l="5251" r="92532">
                        <a14:foregroundMark x1="7935" y1="4054" x2="7935" y2="4054"/>
                        <a14:foregroundMark x1="5251" y1="3089" x2="5251" y2="3089"/>
                        <a14:foregroundMark x1="18670" y1="4247" x2="18670" y2="4247"/>
                        <a14:foregroundMark x1="21937" y1="4247" x2="21937" y2="4247"/>
                        <a14:foregroundMark x1="24504" y1="4247" x2="24504" y2="4247"/>
                        <a14:foregroundMark x1="26838" y1="5598" x2="26838" y2="5598"/>
                        <a14:foregroundMark x1="30222" y1="4633" x2="30222" y2="4633"/>
                        <a14:foregroundMark x1="31389" y1="4633" x2="31389" y2="4633"/>
                        <a14:foregroundMark x1="33956" y1="1158" x2="33956" y2="1158"/>
                        <a14:foregroundMark x1="34189" y1="4247" x2="34189" y2="4247"/>
                        <a14:foregroundMark x1="35589" y1="4247" x2="35589" y2="4247"/>
                        <a14:foregroundMark x1="37573" y1="5792" x2="37573" y2="5792"/>
                        <a14:foregroundMark x1="40140" y1="3861" x2="40140" y2="3861"/>
                        <a14:foregroundMark x1="41890" y1="3668" x2="41890" y2="3668"/>
                        <a14:foregroundMark x1="44341" y1="3475" x2="44341" y2="3475"/>
                        <a14:foregroundMark x1="45508" y1="2510" x2="45508" y2="2510"/>
                        <a14:foregroundMark x1="46791" y1="5598" x2="46791" y2="5598"/>
                        <a14:foregroundMark x1="49125" y1="3668" x2="49125" y2="3668"/>
                        <a14:foregroundMark x1="56009" y1="4633" x2="56009" y2="4633"/>
                        <a14:foregroundMark x1="57060" y1="2896" x2="57060" y2="2896"/>
                        <a14:foregroundMark x1="58110" y1="2510" x2="58110" y2="2510"/>
                        <a14:foregroundMark x1="92065" y1="1351" x2="92065" y2="1351"/>
                        <a14:foregroundMark x1="91832" y1="3861" x2="91832" y2="3861"/>
                        <a14:foregroundMark x1="92532" y1="6178" x2="92532" y2="61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1711"/>
          <a:stretch/>
        </p:blipFill>
        <p:spPr>
          <a:xfrm>
            <a:off x="2014537" y="647394"/>
            <a:ext cx="8162925" cy="4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キスト&#10;&#10;自動的に生成された説明">
            <a:extLst>
              <a:ext uri="{FF2B5EF4-FFF2-40B4-BE49-F238E27FC236}">
                <a16:creationId xmlns:a16="http://schemas.microsoft.com/office/drawing/2014/main" id="{9205AD19-BD13-2316-0BA7-CADD5DD1B4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8" r="2252" b="72240"/>
          <a:stretch/>
        </p:blipFill>
        <p:spPr>
          <a:xfrm>
            <a:off x="3182295" y="307499"/>
            <a:ext cx="5827410" cy="2141060"/>
          </a:xfrm>
          <a:prstGeom prst="rect">
            <a:avLst/>
          </a:prstGeom>
        </p:spPr>
      </p:pic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5AF2AB78-2BCB-EA65-FA9A-96C317F99D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06" b="68870"/>
          <a:stretch/>
        </p:blipFill>
        <p:spPr>
          <a:xfrm>
            <a:off x="3182295" y="2448559"/>
            <a:ext cx="5827410" cy="247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06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144BBD67-8AA3-2FB0-9DB9-6FCE086E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36" y="108009"/>
            <a:ext cx="4207334" cy="3320989"/>
          </a:xfrm>
          <a:prstGeom prst="rect">
            <a:avLst/>
          </a:prstGeom>
        </p:spPr>
      </p:pic>
      <p:pic>
        <p:nvPicPr>
          <p:cNvPr id="15" name="図 14" descr="おもちゃ, 人形, 時計, 部屋 が含まれている画像&#10;&#10;自動的に生成された説明">
            <a:extLst>
              <a:ext uri="{FF2B5EF4-FFF2-40B4-BE49-F238E27FC236}">
                <a16:creationId xmlns:a16="http://schemas.microsoft.com/office/drawing/2014/main" id="{709004B4-C830-5E6C-AC10-BFFA4DAD9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0976">
            <a:off x="7839334" y="-58993"/>
            <a:ext cx="4583345" cy="4468761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A02B7DC0-EA46-C1E7-15F6-098E3AA1A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8934">
            <a:off x="199325" y="109383"/>
            <a:ext cx="3808686" cy="3815044"/>
          </a:xfrm>
          <a:prstGeom prst="rect">
            <a:avLst/>
          </a:prstGeom>
        </p:spPr>
      </p:pic>
      <p:pic>
        <p:nvPicPr>
          <p:cNvPr id="17" name="図 16" descr="おもちゃ, 人形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CD9D7C2-6072-333D-9CE3-1C10558D94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15" y="3323567"/>
            <a:ext cx="4841966" cy="3940150"/>
          </a:xfrm>
          <a:prstGeom prst="rect">
            <a:avLst/>
          </a:prstGeom>
        </p:spPr>
      </p:pic>
      <p:pic>
        <p:nvPicPr>
          <p:cNvPr id="19" name="図 18" descr="カラフルな色をした人形&#10;&#10;低い精度で自動的に生成された説明">
            <a:extLst>
              <a:ext uri="{FF2B5EF4-FFF2-40B4-BE49-F238E27FC236}">
                <a16:creationId xmlns:a16="http://schemas.microsoft.com/office/drawing/2014/main" id="{719B1281-B656-CE6A-3CAD-5F934D169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627" y="3323567"/>
            <a:ext cx="4100583" cy="360031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14E18C-AA58-15CE-5524-EE7732DDAFF8}"/>
              </a:ext>
            </a:extLst>
          </p:cNvPr>
          <p:cNvSpPr txBox="1"/>
          <p:nvPr/>
        </p:nvSpPr>
        <p:spPr>
          <a:xfrm>
            <a:off x="2816942" y="2805752"/>
            <a:ext cx="655811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7500" b="1" dirty="0">
                <a:ln w="317500">
                  <a:solidFill>
                    <a:schemeClr val="tx1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文化系サークル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B565DED-91B9-0A1F-3685-D84B3D01B044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  <a:ln w="190500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 w="190500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3684C4C-1868-1768-6CF1-00536B6B582A}"/>
              </a:ext>
            </a:extLst>
          </p:cNvPr>
          <p:cNvSpPr txBox="1"/>
          <p:nvPr/>
        </p:nvSpPr>
        <p:spPr>
          <a:xfrm>
            <a:off x="2816942" y="2805751"/>
            <a:ext cx="655811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+mn-cs"/>
              </a:rPr>
              <a:t>文化系サークル</a:t>
            </a:r>
          </a:p>
        </p:txBody>
      </p:sp>
    </p:spTree>
    <p:extLst>
      <p:ext uri="{BB962C8B-B14F-4D97-AF65-F5344CB8AC3E}">
        <p14:creationId xmlns:p14="http://schemas.microsoft.com/office/powerpoint/2010/main" val="138865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ゲームのキャラクター&#10;&#10;中程度の精度で自動的に生成された説明">
            <a:extLst>
              <a:ext uri="{FF2B5EF4-FFF2-40B4-BE49-F238E27FC236}">
                <a16:creationId xmlns:a16="http://schemas.microsoft.com/office/drawing/2014/main" id="{144BBD67-8AA3-2FB0-9DB9-6FCE086E8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36" y="108009"/>
            <a:ext cx="4207334" cy="3320989"/>
          </a:xfrm>
          <a:prstGeom prst="rect">
            <a:avLst/>
          </a:prstGeom>
        </p:spPr>
      </p:pic>
      <p:pic>
        <p:nvPicPr>
          <p:cNvPr id="15" name="図 14" descr="おもちゃ, 人形, 時計, 部屋 が含まれている画像&#10;&#10;自動的に生成された説明">
            <a:extLst>
              <a:ext uri="{FF2B5EF4-FFF2-40B4-BE49-F238E27FC236}">
                <a16:creationId xmlns:a16="http://schemas.microsoft.com/office/drawing/2014/main" id="{709004B4-C830-5E6C-AC10-BFFA4DAD9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0976">
            <a:off x="7839334" y="-58993"/>
            <a:ext cx="4583345" cy="4468761"/>
          </a:xfrm>
          <a:prstGeom prst="rect">
            <a:avLst/>
          </a:prstGeom>
        </p:spPr>
      </p:pic>
      <p:pic>
        <p:nvPicPr>
          <p:cNvPr id="5" name="図 4" descr="ポーズ, 写真, グループ, 男 が含まれている画像&#10;&#10;自動的に生成された説明">
            <a:extLst>
              <a:ext uri="{FF2B5EF4-FFF2-40B4-BE49-F238E27FC236}">
                <a16:creationId xmlns:a16="http://schemas.microsoft.com/office/drawing/2014/main" id="{A02B7DC0-EA46-C1E7-15F6-098E3AA1A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8934">
            <a:off x="199325" y="109383"/>
            <a:ext cx="3808686" cy="3815044"/>
          </a:xfrm>
          <a:prstGeom prst="rect">
            <a:avLst/>
          </a:prstGeom>
        </p:spPr>
      </p:pic>
      <p:pic>
        <p:nvPicPr>
          <p:cNvPr id="17" name="図 16" descr="おもちゃ, 人形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CD9D7C2-6072-333D-9CE3-1C10558D94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66" y="3323567"/>
            <a:ext cx="4841966" cy="3940150"/>
          </a:xfrm>
          <a:prstGeom prst="rect">
            <a:avLst/>
          </a:prstGeom>
        </p:spPr>
      </p:pic>
      <p:pic>
        <p:nvPicPr>
          <p:cNvPr id="19" name="図 18" descr="カラフルな色をした人形&#10;&#10;低い精度で自動的に生成された説明">
            <a:extLst>
              <a:ext uri="{FF2B5EF4-FFF2-40B4-BE49-F238E27FC236}">
                <a16:creationId xmlns:a16="http://schemas.microsoft.com/office/drawing/2014/main" id="{719B1281-B656-CE6A-3CAD-5F934D1690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356" y="3323567"/>
            <a:ext cx="4100583" cy="36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87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人形, 部屋, 時計 が含まれている画像&#10;&#10;自動的に生成された説明">
            <a:extLst>
              <a:ext uri="{FF2B5EF4-FFF2-40B4-BE49-F238E27FC236}">
                <a16:creationId xmlns:a16="http://schemas.microsoft.com/office/drawing/2014/main" id="{BD11A982-B188-C34C-9281-02DBD0587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4653">
            <a:off x="146756" y="-9832"/>
            <a:ext cx="4207895" cy="39869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FC7CA73-A4E1-5BD2-BCDC-AD287FEBD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54" y="3707643"/>
            <a:ext cx="5746494" cy="3015930"/>
          </a:xfrm>
          <a:prstGeom prst="rect">
            <a:avLst/>
          </a:prstGeom>
        </p:spPr>
      </p:pic>
      <p:pic>
        <p:nvPicPr>
          <p:cNvPr id="9" name="図 8" descr="シャツ, らくがき が含まれている画像&#10;&#10;自動的に生成された説明">
            <a:extLst>
              <a:ext uri="{FF2B5EF4-FFF2-40B4-BE49-F238E27FC236}">
                <a16:creationId xmlns:a16="http://schemas.microsoft.com/office/drawing/2014/main" id="{D9181D72-8413-61F0-0F0A-FBD7FAC8E1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6694">
            <a:off x="8052157" y="-61174"/>
            <a:ext cx="3756383" cy="3756383"/>
          </a:xfrm>
          <a:prstGeom prst="rect">
            <a:avLst/>
          </a:prstGeom>
        </p:spPr>
      </p:pic>
      <p:pic>
        <p:nvPicPr>
          <p:cNvPr id="11" name="図 10" descr="輸送, 風船, 飛行機 が含まれている画像&#10;&#10;自動的に生成された説明">
            <a:extLst>
              <a:ext uri="{FF2B5EF4-FFF2-40B4-BE49-F238E27FC236}">
                <a16:creationId xmlns:a16="http://schemas.microsoft.com/office/drawing/2014/main" id="{8DFEB53C-C91E-B355-37F4-E20C323931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926" y="-99912"/>
            <a:ext cx="3996633" cy="4045974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A6E98F05-6FF4-2DD1-DE79-03D4F8F89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273" y="3528752"/>
            <a:ext cx="3568762" cy="33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17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レゴ, 時計 が含まれている画像&#10;&#10;自動的に生成された説明">
            <a:extLst>
              <a:ext uri="{FF2B5EF4-FFF2-40B4-BE49-F238E27FC236}">
                <a16:creationId xmlns:a16="http://schemas.microsoft.com/office/drawing/2014/main" id="{7593B0E2-6C61-1CB4-C953-752B83357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88215">
            <a:off x="-139941" y="1280174"/>
            <a:ext cx="3909168" cy="4361693"/>
          </a:xfrm>
          <a:prstGeom prst="rect">
            <a:avLst/>
          </a:prstGeom>
        </p:spPr>
      </p:pic>
      <p:pic>
        <p:nvPicPr>
          <p:cNvPr id="9" name="図 8" descr="テーブル, ケーキ, レゴ, 座る が含まれている画像&#10;&#10;自動的に生成された説明">
            <a:extLst>
              <a:ext uri="{FF2B5EF4-FFF2-40B4-BE49-F238E27FC236}">
                <a16:creationId xmlns:a16="http://schemas.microsoft.com/office/drawing/2014/main" id="{256D0D0B-D009-F2A1-3CA9-BB9E1BC99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7669">
            <a:off x="7872642" y="1107235"/>
            <a:ext cx="4312284" cy="4521399"/>
          </a:xfrm>
          <a:prstGeom prst="rect">
            <a:avLst/>
          </a:prstGeom>
        </p:spPr>
      </p:pic>
      <p:pic>
        <p:nvPicPr>
          <p:cNvPr id="7" name="図 6" descr="白いバックグラウンドの前に座っている人形&#10;&#10;低い精度で自動的に生成された説明">
            <a:extLst>
              <a:ext uri="{FF2B5EF4-FFF2-40B4-BE49-F238E27FC236}">
                <a16:creationId xmlns:a16="http://schemas.microsoft.com/office/drawing/2014/main" id="{CE2DCA7C-1ED7-E77F-99B7-C073BCFB9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164" y="671808"/>
            <a:ext cx="5117689" cy="511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16</Words>
  <Application>Microsoft Office PowerPoint</Application>
  <PresentationFormat>ワイド画面</PresentationFormat>
  <Paragraphs>5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HGP創英角ﾎﾟｯﾌﾟ体</vt:lpstr>
      <vt:lpstr>コーポレート・ロゴ ver2 Medium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21143016 小川雅隼</dc:creator>
  <cp:lastModifiedBy>21143016 小川雅隼</cp:lastModifiedBy>
  <cp:revision>39</cp:revision>
  <dcterms:created xsi:type="dcterms:W3CDTF">2023-11-30T02:57:05Z</dcterms:created>
  <dcterms:modified xsi:type="dcterms:W3CDTF">2024-01-18T02:38:42Z</dcterms:modified>
</cp:coreProperties>
</file>

<file path=docProps/thumbnail.jpeg>
</file>